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0799763" cy="5400675"/>
  <p:notesSz cx="6858000" cy="9144000"/>
  <p:defaultTextStyle>
    <a:defPPr>
      <a:defRPr lang="en-US"/>
    </a:defPPr>
    <a:lvl1pPr marL="0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1pPr>
    <a:lvl2pPr marL="356113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2pPr>
    <a:lvl3pPr marL="712226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3pPr>
    <a:lvl4pPr marL="1068339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4pPr>
    <a:lvl5pPr marL="142445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5pPr>
    <a:lvl6pPr marL="178056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6pPr>
    <a:lvl7pPr marL="2136678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7pPr>
    <a:lvl8pPr marL="2492792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8pPr>
    <a:lvl9pPr marL="2848905" algn="l" defTabSz="356113" rtl="0" eaLnBrk="1" latinLnBrk="0" hangingPunct="1">
      <a:defRPr sz="140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1" userDrawn="1">
          <p15:clr>
            <a:srgbClr val="A4A3A4"/>
          </p15:clr>
        </p15:guide>
        <p15:guide id="2" pos="34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5"/>
  </p:normalViewPr>
  <p:slideViewPr>
    <p:cSldViewPr snapToGrid="0" snapToObjects="1">
      <p:cViewPr varScale="1">
        <p:scale>
          <a:sx n="137" d="100"/>
          <a:sy n="137" d="100"/>
        </p:scale>
        <p:origin x="216" y="248"/>
      </p:cViewPr>
      <p:guideLst>
        <p:guide orient="horz" pos="1701"/>
        <p:guide pos="340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4" y="1677712"/>
            <a:ext cx="9179799" cy="11576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965" y="3060385"/>
            <a:ext cx="7559834" cy="13801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17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13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29830" y="216280"/>
            <a:ext cx="2429947" cy="4608076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9988" y="216280"/>
            <a:ext cx="7109844" cy="4608076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25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7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109" y="3470436"/>
            <a:ext cx="9179799" cy="107263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09" y="2289037"/>
            <a:ext cx="9179799" cy="118139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75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99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9881" y="1260160"/>
            <a:ext cx="4769895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0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1" y="1208902"/>
            <a:ext cx="4771771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991" y="1712714"/>
            <a:ext cx="4771771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6132" y="1208902"/>
            <a:ext cx="4773645" cy="5038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86132" y="1712714"/>
            <a:ext cx="4773645" cy="31116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63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4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89" y="215026"/>
            <a:ext cx="3553048" cy="91511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2410" y="215029"/>
            <a:ext cx="6037367" cy="46093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989" y="1130143"/>
            <a:ext cx="3553048" cy="369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3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6829" y="3780474"/>
            <a:ext cx="6479858" cy="44630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16829" y="482561"/>
            <a:ext cx="6479858" cy="32404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16829" y="4226780"/>
            <a:ext cx="6479858" cy="63382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6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990" y="216278"/>
            <a:ext cx="9719787" cy="900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0" y="1260160"/>
            <a:ext cx="9719787" cy="3564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988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3A3A7-1F67-9A4A-B8E5-E029D492957D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9921" y="5005626"/>
            <a:ext cx="341992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39832" y="5005626"/>
            <a:ext cx="25199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20BCD-7CB9-8747-B0C8-741641952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78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B740EA6E-B0A9-B44B-B2A6-4C62035F9F56}"/>
              </a:ext>
            </a:extLst>
          </p:cNvPr>
          <p:cNvSpPr txBox="1"/>
          <p:nvPr/>
        </p:nvSpPr>
        <p:spPr>
          <a:xfrm>
            <a:off x="0" y="59380"/>
            <a:ext cx="10799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Short Course on Proteomics Data Analysis: Identification and Differential Analysis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945C50-26F9-8246-ABEE-7AA4C815C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390" y="2938169"/>
            <a:ext cx="1977342" cy="19773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5EDC62-9B97-5047-B2DB-54546BCCE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5" y="787821"/>
            <a:ext cx="2670858" cy="41276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571EFF-FC6E-C441-B63D-3A5460E78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7332" y="1218565"/>
            <a:ext cx="1976400" cy="14023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856640-296E-2E46-8A0E-A20B7B0972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7500"/>
          <a:stretch/>
        </p:blipFill>
        <p:spPr>
          <a:xfrm>
            <a:off x="5613540" y="1897880"/>
            <a:ext cx="2522747" cy="19764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B76B07A-493A-8A48-8D13-11E91F1F37C3}"/>
              </a:ext>
            </a:extLst>
          </p:cNvPr>
          <p:cNvCxnSpPr/>
          <p:nvPr/>
        </p:nvCxnSpPr>
        <p:spPr>
          <a:xfrm>
            <a:off x="2679643" y="1915650"/>
            <a:ext cx="556678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EDA9AC-3778-6B4D-B9D5-3FF9CFC5F37A}"/>
              </a:ext>
            </a:extLst>
          </p:cNvPr>
          <p:cNvCxnSpPr/>
          <p:nvPr/>
        </p:nvCxnSpPr>
        <p:spPr>
          <a:xfrm>
            <a:off x="2679643" y="3874280"/>
            <a:ext cx="556678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D066E04-7B26-4141-919F-44AE361C7275}"/>
              </a:ext>
            </a:extLst>
          </p:cNvPr>
          <p:cNvCxnSpPr>
            <a:cxnSpLocks/>
          </p:cNvCxnSpPr>
          <p:nvPr/>
        </p:nvCxnSpPr>
        <p:spPr>
          <a:xfrm>
            <a:off x="5148774" y="1915650"/>
            <a:ext cx="556678" cy="41433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201A8E-F5A9-FD42-B9F1-D466259DBF48}"/>
              </a:ext>
            </a:extLst>
          </p:cNvPr>
          <p:cNvCxnSpPr>
            <a:cxnSpLocks/>
          </p:cNvCxnSpPr>
          <p:nvPr/>
        </p:nvCxnSpPr>
        <p:spPr>
          <a:xfrm flipV="1">
            <a:off x="5148774" y="3478993"/>
            <a:ext cx="558000" cy="41399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5CF93E80-8C3D-7F4D-8ED8-0C9CD39DB8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058" r="4273"/>
          <a:stretch/>
        </p:blipFill>
        <p:spPr>
          <a:xfrm>
            <a:off x="8207629" y="1897880"/>
            <a:ext cx="2532782" cy="19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11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Universiteit Gent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Koen Van den Berge</dc:creator>
  <cp:lastModifiedBy>Lieven</cp:lastModifiedBy>
  <cp:revision>29</cp:revision>
  <dcterms:created xsi:type="dcterms:W3CDTF">2017-01-03T09:02:19Z</dcterms:created>
  <dcterms:modified xsi:type="dcterms:W3CDTF">2018-06-13T12:00:00Z</dcterms:modified>
</cp:coreProperties>
</file>

<file path=docProps/thumbnail.jpeg>
</file>